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A8202FF-7C35-46C6-B4CF-9DC02306EFA2}" type="datetimeFigureOut">
              <a:rPr lang="sl-SI" smtClean="0"/>
              <a:t>4. 04. 2021</a:t>
            </a:fld>
            <a:endParaRPr lang="sl-SI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BB55439-AFEC-4D1B-8D33-BE888B5409FD}" type="slidenum">
              <a:rPr lang="sl-SI" smtClean="0"/>
              <a:t>‹#›</a:t>
            </a:fld>
            <a:endParaRPr lang="sl-SI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02FF-7C35-46C6-B4CF-9DC02306EFA2}" type="datetimeFigureOut">
              <a:rPr lang="sl-SI" smtClean="0"/>
              <a:t>4. 04. 2021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439-AFEC-4D1B-8D33-BE888B5409F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02FF-7C35-46C6-B4CF-9DC02306EFA2}" type="datetimeFigureOut">
              <a:rPr lang="sl-SI" smtClean="0"/>
              <a:t>4. 04. 2021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439-AFEC-4D1B-8D33-BE888B5409F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02FF-7C35-46C6-B4CF-9DC02306EFA2}" type="datetimeFigureOut">
              <a:rPr lang="sl-SI" smtClean="0"/>
              <a:t>4. 04. 2021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439-AFEC-4D1B-8D33-BE888B5409F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02FF-7C35-46C6-B4CF-9DC02306EFA2}" type="datetimeFigureOut">
              <a:rPr lang="sl-SI" smtClean="0"/>
              <a:t>4. 04. 2021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439-AFEC-4D1B-8D33-BE888B5409F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02FF-7C35-46C6-B4CF-9DC02306EFA2}" type="datetimeFigureOut">
              <a:rPr lang="sl-SI" smtClean="0"/>
              <a:t>4. 04. 2021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439-AFEC-4D1B-8D33-BE888B5409FD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02FF-7C35-46C6-B4CF-9DC02306EFA2}" type="datetimeFigureOut">
              <a:rPr lang="sl-SI" smtClean="0"/>
              <a:t>4. 04. 2021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439-AFEC-4D1B-8D33-BE888B5409F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02FF-7C35-46C6-B4CF-9DC02306EFA2}" type="datetimeFigureOut">
              <a:rPr lang="sl-SI" smtClean="0"/>
              <a:t>4. 04. 2021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439-AFEC-4D1B-8D33-BE888B5409F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02FF-7C35-46C6-B4CF-9DC02306EFA2}" type="datetimeFigureOut">
              <a:rPr lang="sl-SI" smtClean="0"/>
              <a:t>4. 04. 2021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439-AFEC-4D1B-8D33-BE888B5409F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02FF-7C35-46C6-B4CF-9DC02306EFA2}" type="datetimeFigureOut">
              <a:rPr lang="sl-SI" smtClean="0"/>
              <a:t>4. 04. 2021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439-AFEC-4D1B-8D33-BE888B5409FD}" type="slidenum">
              <a:rPr lang="sl-SI" smtClean="0"/>
              <a:t>‹#›</a:t>
            </a:fld>
            <a:endParaRPr lang="sl-SI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02FF-7C35-46C6-B4CF-9DC02306EFA2}" type="datetimeFigureOut">
              <a:rPr lang="sl-SI" smtClean="0"/>
              <a:t>4. 04. 2021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439-AFEC-4D1B-8D33-BE888B5409F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A8202FF-7C35-46C6-B4CF-9DC02306EFA2}" type="datetimeFigureOut">
              <a:rPr lang="sl-SI" smtClean="0"/>
              <a:t>4. 04. 2021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BB55439-AFEC-4D1B-8D33-BE888B5409FD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sl-SI" dirty="0"/>
              <a:t>športni dan</a:t>
            </a:r>
            <a:br>
              <a:rPr lang="sl-SI" dirty="0"/>
            </a:br>
            <a:br>
              <a:rPr lang="sl-SI" dirty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6194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Igra </a:t>
            </a:r>
            <a:br>
              <a:rPr lang="sl-SI" dirty="0"/>
            </a:br>
            <a:r>
              <a:rPr lang="sl-SI" dirty="0"/>
              <a:t> 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/>
              <a:t>V gozdu sem se </a:t>
            </a:r>
          </a:p>
          <a:p>
            <a:pPr marL="68580" indent="0">
              <a:buNone/>
            </a:pPr>
            <a:r>
              <a:rPr lang="sl-SI" dirty="0"/>
              <a:t>zabaval  tako da</a:t>
            </a:r>
          </a:p>
          <a:p>
            <a:pPr marL="68580" indent="0">
              <a:buNone/>
            </a:pPr>
            <a:r>
              <a:rPr lang="sl-SI" dirty="0"/>
              <a:t>sem  skakal po </a:t>
            </a:r>
          </a:p>
          <a:p>
            <a:pPr marL="68580" indent="0">
              <a:buNone/>
            </a:pPr>
            <a:r>
              <a:rPr lang="sl-SI" dirty="0"/>
              <a:t>štorih.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80" y="2312988"/>
            <a:ext cx="2620565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013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Ravnotežje 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8580" indent="0">
              <a:buNone/>
            </a:pPr>
            <a:r>
              <a:rPr lang="sl-SI" dirty="0"/>
              <a:t>Hodil sem po ozki </a:t>
            </a:r>
          </a:p>
          <a:p>
            <a:pPr marL="68580" indent="0">
              <a:buNone/>
            </a:pPr>
            <a:r>
              <a:rPr lang="sl-SI" dirty="0"/>
              <a:t>Smreki in med tem </a:t>
            </a:r>
            <a:r>
              <a:rPr lang="sl-SI" dirty="0" err="1"/>
              <a:t>meditirav</a:t>
            </a:r>
            <a:r>
              <a:rPr lang="sl-SI" dirty="0"/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2620565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68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Živali</a:t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/>
              <a:t>Na poti smo srečali </a:t>
            </a:r>
          </a:p>
          <a:p>
            <a:pPr marL="68580" indent="0">
              <a:buNone/>
            </a:pPr>
            <a:r>
              <a:rPr lang="sl-SI" dirty="0"/>
              <a:t>kukavico  srno ter</a:t>
            </a:r>
          </a:p>
          <a:p>
            <a:pPr marL="68580" indent="0">
              <a:buNone/>
            </a:pPr>
            <a:r>
              <a:rPr lang="sl-SI" dirty="0"/>
              <a:t>mrtvega  močerada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80" y="2312988"/>
            <a:ext cx="2620565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789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zgradbe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/>
              <a:t>Med potjo sem z</a:t>
            </a:r>
          </a:p>
          <a:p>
            <a:pPr marL="68580" indent="0">
              <a:buNone/>
            </a:pPr>
            <a:r>
              <a:rPr lang="sl-SI" dirty="0"/>
              <a:t>sestro Ano </a:t>
            </a:r>
            <a:r>
              <a:rPr lang="sl-SI" dirty="0" err="1"/>
              <a:t>naletev</a:t>
            </a:r>
            <a:r>
              <a:rPr lang="sl-SI" dirty="0"/>
              <a:t> na lovsko opazovalnico.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80" y="2312988"/>
            <a:ext cx="2620565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2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424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konec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Upam da ste uživali  Miha.</a:t>
            </a:r>
          </a:p>
        </p:txBody>
      </p:sp>
    </p:spTree>
    <p:extLst>
      <p:ext uri="{BB962C8B-B14F-4D97-AF65-F5344CB8AC3E}">
        <p14:creationId xmlns:p14="http://schemas.microsoft.com/office/powerpoint/2010/main" val="999787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37</TotalTime>
  <Words>61</Words>
  <Application>Microsoft Office PowerPoint</Application>
  <PresentationFormat>Diaprojekcija na zaslonu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Century Gothic</vt:lpstr>
      <vt:lpstr>Wingdings 2</vt:lpstr>
      <vt:lpstr>Austin</vt:lpstr>
      <vt:lpstr> športni dan  </vt:lpstr>
      <vt:lpstr>Igra   </vt:lpstr>
      <vt:lpstr>Ravnotežje </vt:lpstr>
      <vt:lpstr>Živali </vt:lpstr>
      <vt:lpstr>zgradbe</vt:lpstr>
      <vt:lpstr>PowerPointova predstavitev</vt:lpstr>
      <vt:lpstr>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športni dan</dc:title>
  <dc:creator>Admin</dc:creator>
  <cp:lastModifiedBy>Urška Picek</cp:lastModifiedBy>
  <cp:revision>3</cp:revision>
  <dcterms:created xsi:type="dcterms:W3CDTF">2021-04-02T10:41:16Z</dcterms:created>
  <dcterms:modified xsi:type="dcterms:W3CDTF">2021-04-04T16:42:50Z</dcterms:modified>
</cp:coreProperties>
</file>